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FAF4-0F1F-42A2-8614-76F22CE0FB6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6267-B9DB-4CC5-8F1D-8D3176CD5A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кукольный спектакль Волчья песня\DSCN831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428660" y="0"/>
            <a:ext cx="9572660" cy="7179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кукольный спектакль Волчья песня\DSCN832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кукольный спектакль Волчья песня\DSCN832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357254" y="0"/>
            <a:ext cx="9501254" cy="7125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кукольный спектакль Волчья песня\DSCN832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кукольный спектакль Волчья песня\DSCN832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2</cp:revision>
  <dcterms:created xsi:type="dcterms:W3CDTF">2016-02-03T03:17:56Z</dcterms:created>
  <dcterms:modified xsi:type="dcterms:W3CDTF">2016-02-03T03:21:08Z</dcterms:modified>
</cp:coreProperties>
</file>